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PIT 2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Ik en mijn doelgroep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5235" y="625756"/>
            <a:ext cx="4572654" cy="342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18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Introductie project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38391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Het taartpuntenmodel</a:t>
            </a:r>
          </a:p>
          <a:p>
            <a:r>
              <a:rPr lang="nl-NL" dirty="0" smtClean="0"/>
              <a:t>Er zijn vier leervragen:</a:t>
            </a:r>
          </a:p>
          <a:p>
            <a:pPr>
              <a:buAutoNum type="arabicPeriod"/>
            </a:pPr>
            <a:r>
              <a:rPr lang="nl-NL" dirty="0" smtClean="0"/>
              <a:t>Welke doelgroepen kan ik tegenkomen?</a:t>
            </a:r>
          </a:p>
          <a:p>
            <a:pPr>
              <a:buAutoNum type="arabicPeriod"/>
            </a:pPr>
            <a:r>
              <a:rPr lang="nl-NL" dirty="0" smtClean="0"/>
              <a:t>Hoe wonen en werken deze doelgroepen?</a:t>
            </a:r>
          </a:p>
          <a:p>
            <a:pPr>
              <a:buAutoNum type="arabicPeriod"/>
            </a:pPr>
            <a:r>
              <a:rPr lang="nl-NL" dirty="0" smtClean="0"/>
              <a:t>Wat moet ik van mijn doelgroep weten voor ik op stage ga?</a:t>
            </a:r>
          </a:p>
          <a:p>
            <a:pPr>
              <a:buAutoNum type="arabicPeriod"/>
            </a:pPr>
            <a:r>
              <a:rPr lang="nl-NL" dirty="0" smtClean="0"/>
              <a:t>Welke vaardigheden moet ik hebben om met de</a:t>
            </a:r>
          </a:p>
          <a:p>
            <a:pPr marL="0" indent="0">
              <a:buNone/>
            </a:pPr>
            <a:r>
              <a:rPr lang="nl-NL" dirty="0" smtClean="0"/>
              <a:t>     verschillende doelgroepen te kunnen werken?</a:t>
            </a:r>
          </a:p>
          <a:p>
            <a:r>
              <a:rPr lang="nl-NL" dirty="0" smtClean="0"/>
              <a:t>Deze vier leervragen worden verdeeld over acht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lessen. Als alle acht taartpunten zijn gevuld is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het feest en eten we taart met de hele klas.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9861" y="3278778"/>
            <a:ext cx="5962937" cy="3350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201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8937"/>
          </a:xfrm>
        </p:spPr>
        <p:txBody>
          <a:bodyPr/>
          <a:lstStyle/>
          <a:p>
            <a:r>
              <a:rPr lang="nl-NL" dirty="0" smtClean="0"/>
              <a:t>Toetsing van deze PIT: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58537"/>
            <a:ext cx="8596668" cy="3880773"/>
          </a:xfrm>
        </p:spPr>
        <p:txBody>
          <a:bodyPr/>
          <a:lstStyle/>
          <a:p>
            <a:r>
              <a:rPr lang="nl-NL" dirty="0" smtClean="0"/>
              <a:t>Tijdens de PIT brengen we dus de doelgroepen in kaart en leren jullie wat je nodig hebt om in je stage te kunnen aansluiten bij de doelgroep.</a:t>
            </a:r>
          </a:p>
          <a:p>
            <a:r>
              <a:rPr lang="nl-NL" dirty="0" smtClean="0"/>
              <a:t>We hebben een groot project deze periode want jullie gaan werken aan het opstellen van een eigen vacature (per </a:t>
            </a:r>
            <a:r>
              <a:rPr lang="nl-NL" dirty="0" smtClean="0"/>
              <a:t>groepje</a:t>
            </a:r>
            <a:r>
              <a:rPr lang="nl-NL" dirty="0" smtClean="0"/>
              <a:t>) en daarop wordt gesolliciteerd door de studenten uit andere groepjes.</a:t>
            </a:r>
          </a:p>
          <a:p>
            <a:r>
              <a:rPr lang="nl-NL" dirty="0" smtClean="0"/>
              <a:t>In de </a:t>
            </a:r>
            <a:r>
              <a:rPr lang="nl-NL" dirty="0" err="1" smtClean="0"/>
              <a:t>toetsweek</a:t>
            </a:r>
            <a:r>
              <a:rPr lang="nl-NL" dirty="0" smtClean="0"/>
              <a:t> gaan jullie bij elkaar solliciteren. Er wordt dan tijd ingeruimd voor sollicitaties per groepje zodat iedereen leert solliciteren maar ook leert in een commissie te zitten en sollicitatiegesprekken af te </a:t>
            </a:r>
            <a:r>
              <a:rPr lang="nl-NL" dirty="0" smtClean="0"/>
              <a:t>nemen (vragen voorbereiden). </a:t>
            </a:r>
          </a:p>
          <a:p>
            <a:r>
              <a:rPr lang="nl-NL" dirty="0" smtClean="0"/>
              <a:t>Jullie worden beoordeeld op inzet (actieve deelname) en het inleveren van de gevraagde bewijsstukken (wordt steeds vooraf aangegeven).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74797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Vandaag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270000"/>
            <a:ext cx="10491409" cy="3880773"/>
          </a:xfrm>
        </p:spPr>
        <p:txBody>
          <a:bodyPr>
            <a:normAutofit/>
          </a:bodyPr>
          <a:lstStyle/>
          <a:p>
            <a:r>
              <a:rPr lang="nl-NL" dirty="0" smtClean="0"/>
              <a:t>Gaan we groepjes maken </a:t>
            </a:r>
            <a:r>
              <a:rPr lang="nl-NL" dirty="0" smtClean="0"/>
              <a:t>voor het verzamelen van info van </a:t>
            </a:r>
            <a:r>
              <a:rPr lang="nl-NL" dirty="0" smtClean="0"/>
              <a:t>de </a:t>
            </a:r>
            <a:r>
              <a:rPr lang="nl-NL" dirty="0" smtClean="0"/>
              <a:t>verschillende doelgroepen:</a:t>
            </a:r>
          </a:p>
          <a:p>
            <a:pPr marL="0" indent="0">
              <a:buNone/>
            </a:pPr>
            <a:r>
              <a:rPr lang="nl-NL" dirty="0" smtClean="0"/>
              <a:t>PW: verdelen in </a:t>
            </a:r>
            <a:r>
              <a:rPr lang="nl-NL" u="sng" dirty="0" smtClean="0"/>
              <a:t>vier</a:t>
            </a:r>
            <a:r>
              <a:rPr lang="nl-NL" u="sng" dirty="0" smtClean="0"/>
              <a:t> groepen van twee </a:t>
            </a:r>
            <a:r>
              <a:rPr lang="nl-NL" dirty="0" smtClean="0"/>
              <a:t>(dus duo’s)</a:t>
            </a: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Kinderopvang (niveau 3) (kinderdagverblijf/buitenschoolse opvang/peuterspeelzaal)</a:t>
            </a:r>
          </a:p>
          <a:p>
            <a:pPr>
              <a:buFontTx/>
              <a:buChar char="-"/>
            </a:pPr>
            <a:r>
              <a:rPr lang="nl-NL" dirty="0" smtClean="0"/>
              <a:t>Medisch kinderdagverblijf (niveau 4)</a:t>
            </a:r>
          </a:p>
          <a:p>
            <a:pPr marL="0" indent="0">
              <a:buNone/>
            </a:pPr>
            <a:endParaRPr lang="nl-NL" sz="1800" dirty="0" smtClean="0"/>
          </a:p>
          <a:p>
            <a:pPr marL="0" indent="0">
              <a:buNone/>
            </a:pPr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2" y="3223726"/>
            <a:ext cx="5227079" cy="347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055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Vandaag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270000"/>
            <a:ext cx="10491409" cy="3880773"/>
          </a:xfrm>
        </p:spPr>
        <p:txBody>
          <a:bodyPr>
            <a:normAutofit/>
          </a:bodyPr>
          <a:lstStyle/>
          <a:p>
            <a:r>
              <a:rPr lang="nl-NL" dirty="0"/>
              <a:t>Gaan we groepjes </a:t>
            </a:r>
            <a:r>
              <a:rPr lang="nl-NL" dirty="0" smtClean="0"/>
              <a:t>maken </a:t>
            </a:r>
            <a:r>
              <a:rPr lang="nl-NL" dirty="0"/>
              <a:t>voor het verzamelen van info van de verschillende </a:t>
            </a:r>
            <a:r>
              <a:rPr lang="nl-NL" dirty="0" smtClean="0"/>
              <a:t>doelgroepen: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MZ: Verdelen in </a:t>
            </a:r>
            <a:r>
              <a:rPr lang="nl-NL" u="sng" dirty="0" smtClean="0"/>
              <a:t>vijf groepjes van vier</a:t>
            </a:r>
            <a:r>
              <a:rPr lang="nl-NL" dirty="0" smtClean="0"/>
              <a:t>:</a:t>
            </a:r>
            <a:endParaRPr lang="nl-NL" dirty="0" smtClean="0"/>
          </a:p>
          <a:p>
            <a:pPr>
              <a:buFontTx/>
              <a:buChar char="-"/>
            </a:pPr>
            <a:r>
              <a:rPr lang="nl-NL" sz="1800" dirty="0" smtClean="0"/>
              <a:t>Mensen met een (verstandelijke) beperking</a:t>
            </a:r>
            <a:endParaRPr lang="nl-NL" dirty="0" smtClean="0"/>
          </a:p>
          <a:p>
            <a:pPr>
              <a:buFontTx/>
              <a:buChar char="-"/>
            </a:pPr>
            <a:r>
              <a:rPr lang="nl-NL" sz="1800" dirty="0" smtClean="0"/>
              <a:t>Ouderenzorg (dagbehandeling/opvang)</a:t>
            </a:r>
          </a:p>
          <a:p>
            <a:pPr>
              <a:buFontTx/>
              <a:buChar char="-"/>
            </a:pPr>
            <a:r>
              <a:rPr lang="nl-NL" dirty="0" smtClean="0"/>
              <a:t>Asielzoekerscentrum (woonbegeleiding/ondersteuning)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/>
              <a:t>Jongerenwerk</a:t>
            </a:r>
          </a:p>
          <a:p>
            <a:pPr>
              <a:buFontTx/>
              <a:buChar char="-"/>
            </a:pPr>
            <a:r>
              <a:rPr lang="nl-NL" sz="1800" dirty="0" smtClean="0"/>
              <a:t>Maatschappelijke </a:t>
            </a:r>
            <a:r>
              <a:rPr lang="nl-NL" sz="1800" dirty="0" smtClean="0"/>
              <a:t>opvang (</a:t>
            </a:r>
            <a:r>
              <a:rPr lang="nl-NL" sz="1800" dirty="0" smtClean="0"/>
              <a:t>verslaafden/daklozen)</a:t>
            </a:r>
          </a:p>
          <a:p>
            <a:pPr>
              <a:buFontTx/>
              <a:buChar char="-"/>
            </a:pPr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5361" y="3261361"/>
            <a:ext cx="3596640" cy="359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92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4535" y="0"/>
            <a:ext cx="3317465" cy="220762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Stap 1 Brainstorm over de eerste leervraag </a:t>
            </a:r>
            <a:br>
              <a:rPr lang="nl-NL" dirty="0" smtClean="0"/>
            </a:br>
            <a:r>
              <a:rPr lang="nl-NL" dirty="0"/>
              <a:t>	</a:t>
            </a:r>
            <a:r>
              <a:rPr lang="nl-NL" dirty="0" smtClean="0"/>
              <a:t>		bij de PIT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2" y="1729514"/>
            <a:ext cx="10086461" cy="3880773"/>
          </a:xfrm>
        </p:spPr>
        <p:txBody>
          <a:bodyPr>
            <a:normAutofit/>
          </a:bodyPr>
          <a:lstStyle/>
          <a:p>
            <a:r>
              <a:rPr lang="nl-NL" dirty="0" smtClean="0"/>
              <a:t>Leervraag 1: Welke doelgroepen kan ik tegenkomen?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Jullie </a:t>
            </a:r>
            <a:r>
              <a:rPr lang="nl-NL" dirty="0" smtClean="0"/>
              <a:t>hebben voor deze PIT-opdracht voor een doelgroep </a:t>
            </a:r>
            <a:r>
              <a:rPr lang="nl-NL" dirty="0" smtClean="0"/>
              <a:t>gekozen.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Vandaag gaan jullie zelf </a:t>
            </a:r>
            <a:r>
              <a:rPr lang="nl-NL" dirty="0" smtClean="0"/>
              <a:t>het werken met de gekozen doelgroep in </a:t>
            </a:r>
            <a:r>
              <a:rPr lang="nl-NL" dirty="0" smtClean="0"/>
              <a:t>kaart </a:t>
            </a:r>
            <a:r>
              <a:rPr lang="nl-NL" dirty="0" smtClean="0"/>
              <a:t>brengen.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D</a:t>
            </a:r>
            <a:r>
              <a:rPr lang="nl-NL" dirty="0" smtClean="0"/>
              <a:t>ie </a:t>
            </a:r>
            <a:r>
              <a:rPr lang="nl-NL" dirty="0" smtClean="0"/>
              <a:t>jullie aan de klas willen laten zien. </a:t>
            </a:r>
            <a:endParaRPr lang="nl-NL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Onderdeel </a:t>
            </a:r>
            <a:r>
              <a:rPr lang="nl-NL" dirty="0" smtClean="0"/>
              <a:t>van de presentatie is ook </a:t>
            </a:r>
            <a:r>
              <a:rPr lang="nl-NL" dirty="0" smtClean="0"/>
              <a:t>een stukje film over de doelgroep.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Dus </a:t>
            </a:r>
            <a:r>
              <a:rPr lang="nl-NL" dirty="0" smtClean="0"/>
              <a:t>laat iets zien van </a:t>
            </a:r>
            <a:r>
              <a:rPr lang="nl-NL" dirty="0" smtClean="0"/>
              <a:t>het werken met de </a:t>
            </a:r>
            <a:r>
              <a:rPr lang="nl-NL" dirty="0" smtClean="0"/>
              <a:t>doelgroep </a:t>
            </a:r>
            <a:r>
              <a:rPr lang="nl-NL" dirty="0" smtClean="0"/>
              <a:t>waar </a:t>
            </a:r>
            <a:r>
              <a:rPr lang="nl-NL" dirty="0" smtClean="0"/>
              <a:t>jullie je als groepje tijdens </a:t>
            </a:r>
            <a:r>
              <a:rPr lang="nl-NL" dirty="0" smtClean="0"/>
              <a:t>deze </a:t>
            </a:r>
            <a:r>
              <a:rPr lang="nl-NL" dirty="0" smtClean="0"/>
              <a:t>PIT op gaan richten.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Sla de link naar het </a:t>
            </a:r>
            <a:r>
              <a:rPr lang="nl-NL" dirty="0" smtClean="0"/>
              <a:t>filmpje goed </a:t>
            </a:r>
            <a:r>
              <a:rPr lang="nl-NL" dirty="0" smtClean="0"/>
              <a:t>op </a:t>
            </a:r>
            <a:r>
              <a:rPr lang="nl-NL" dirty="0" smtClean="0"/>
              <a:t>in de presentatie die </a:t>
            </a:r>
            <a:r>
              <a:rPr lang="nl-NL" dirty="0" smtClean="0"/>
              <a:t>jullie willen laten zien. </a:t>
            </a:r>
            <a:endParaRPr lang="nl-NL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Volgende </a:t>
            </a:r>
            <a:r>
              <a:rPr lang="nl-NL" dirty="0" smtClean="0"/>
              <a:t>week </a:t>
            </a:r>
            <a:r>
              <a:rPr lang="nl-NL" dirty="0" smtClean="0"/>
              <a:t>gaan jullie het werken met de gekozen doelgroep presenteren.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63567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smtClean="0"/>
              <a:t>Zijn er voor nu nog vragen?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45474" y="1675469"/>
            <a:ext cx="4316345" cy="4316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05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Vooruitblik volgende les: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Groepspresentaties doelgroepen</a:t>
            </a:r>
          </a:p>
          <a:p>
            <a:r>
              <a:rPr lang="nl-NL" dirty="0" smtClean="0"/>
              <a:t>Starten </a:t>
            </a:r>
            <a:r>
              <a:rPr lang="nl-NL" dirty="0"/>
              <a:t>met het voorbereiden van de interviews die jullie gaan houden met een begeleider die werkt met de door jullie gekozen doelgroep.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2523" y="3292657"/>
            <a:ext cx="4403005" cy="2650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022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778</TotalTime>
  <Words>448</Words>
  <Application>Microsoft Office PowerPoint</Application>
  <PresentationFormat>Breedbeeld</PresentationFormat>
  <Paragraphs>44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Trebuchet MS</vt:lpstr>
      <vt:lpstr>Wingdings</vt:lpstr>
      <vt:lpstr>Wingdings 3</vt:lpstr>
      <vt:lpstr>Facet</vt:lpstr>
      <vt:lpstr>PIT 2</vt:lpstr>
      <vt:lpstr>Introductie project</vt:lpstr>
      <vt:lpstr>Toetsing van deze PIT:</vt:lpstr>
      <vt:lpstr>Vandaag</vt:lpstr>
      <vt:lpstr>Vandaag</vt:lpstr>
      <vt:lpstr>Stap 1 Brainstorm over de eerste leervraag     bij de PIT</vt:lpstr>
      <vt:lpstr>Zijn er voor nu nog vragen?</vt:lpstr>
      <vt:lpstr>Vooruitblik volgende les: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S. Poelman</dc:creator>
  <cp:lastModifiedBy>Simon Poelman</cp:lastModifiedBy>
  <cp:revision>24</cp:revision>
  <dcterms:created xsi:type="dcterms:W3CDTF">2017-11-21T12:48:58Z</dcterms:created>
  <dcterms:modified xsi:type="dcterms:W3CDTF">2018-11-29T08:59:26Z</dcterms:modified>
</cp:coreProperties>
</file>